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20" r:id="rId2"/>
    <p:sldId id="418" r:id="rId3"/>
    <p:sldId id="419" r:id="rId4"/>
    <p:sldId id="420" r:id="rId5"/>
    <p:sldId id="42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pos="3840">
          <p15:clr>
            <a:srgbClr val="A4A3A4"/>
          </p15:clr>
        </p15:guide>
        <p15:guide id="7" orient="horz" pos="2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5" autoAdjust="0"/>
    <p:restoredTop sz="86410" autoAdjust="0"/>
  </p:normalViewPr>
  <p:slideViewPr>
    <p:cSldViewPr snapToGrid="0" showGuides="1">
      <p:cViewPr varScale="1">
        <p:scale>
          <a:sx n="75" d="100"/>
          <a:sy n="75" d="100"/>
        </p:scale>
        <p:origin x="1104" y="48"/>
      </p:cViewPr>
      <p:guideLst>
        <p:guide pos="3840"/>
        <p:guide orient="horz" pos="21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280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AEFE74B-5EB0-47B7-BAEA-647F721802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235489-5872-4CA5-95CA-B700EF3352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43018-4625-4B14-A6CB-D3B30A046617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7F974B-0BF6-46E2-912A-665D5B5982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55E40D-BD4E-4DFF-930C-0DF68CFAD9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67643-6FE7-4FF5-B78C-460495A3C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12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B86A1-663E-4FE5-BD8D-1039A3A4362F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2A5CF-DFED-44E7-B45C-FFCAB9A46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23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47045-A79B-4E49-BAC9-80E2AF79E9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9738" y="1370803"/>
            <a:ext cx="11340000" cy="108000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en-GB" noProof="0" dirty="0"/>
              <a:t>dpn12345_a_1_Surname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F87E811-05D3-48C2-8FF4-386C018BBE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9738" y="2526946"/>
            <a:ext cx="11340000" cy="1279670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Paper Title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05D6CE47-0FE7-47D3-9A62-F148615508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9739" y="3882028"/>
            <a:ext cx="8620442" cy="360000"/>
          </a:xfrm>
        </p:spPr>
        <p:txBody>
          <a:bodyPr anchor="t">
            <a:normAutofit/>
          </a:bodyPr>
          <a:lstStyle>
            <a:lvl1pPr>
              <a:defRPr sz="17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Presenter Name &amp; Surname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3DA33E7F-73C7-4FF7-87C0-31BEDC66BD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739" y="5277226"/>
            <a:ext cx="8620442" cy="277200"/>
          </a:xfrm>
        </p:spPr>
        <p:txBody>
          <a:bodyPr anchor="t">
            <a:normAutofit/>
          </a:bodyPr>
          <a:lstStyle>
            <a:lvl1pPr>
              <a:defRPr sz="12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A4C983E-3698-4EEA-B713-947D1E092E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9739" y="4980977"/>
            <a:ext cx="8620442" cy="277200"/>
          </a:xfrm>
        </p:spPr>
        <p:txBody>
          <a:bodyPr anchor="t">
            <a:normAutofit/>
          </a:bodyPr>
          <a:lstStyle>
            <a:lvl1pPr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GB" noProof="0" dirty="0"/>
              <a:t>Event</a:t>
            </a:r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08E6E14D-44E9-4935-B754-B30C4C3F9D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9739" y="4264521"/>
            <a:ext cx="8620442" cy="629925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5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Paper Authors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F0B52-EBCC-409F-B751-0B1CD62B4B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360" y="223322"/>
            <a:ext cx="990000" cy="99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D02056-8642-40EE-B7C5-DA332560D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" t="5501" r="6925" b="6999"/>
          <a:stretch/>
        </p:blipFill>
        <p:spPr>
          <a:xfrm>
            <a:off x="10790506" y="223322"/>
            <a:ext cx="989232" cy="99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F7962E-332D-4EE5-9F04-C73A3B4E5D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27978" y="5735952"/>
            <a:ext cx="900000" cy="90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285463-5F51-4865-B276-BA39652FF0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58" y="5735952"/>
            <a:ext cx="900000" cy="90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3D53E06-112D-429C-A469-BB825C1521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8" y="5735952"/>
            <a:ext cx="900000" cy="90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F86CDF4-EAB3-486E-AEE7-9AC48C12DC6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92762" y="2511175"/>
            <a:ext cx="4499238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7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47045-A79B-4E49-BAC9-80E2AF79E9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9738" y="1558248"/>
            <a:ext cx="11340000" cy="900000"/>
          </a:xfrm>
        </p:spPr>
        <p:txBody>
          <a:bodyPr anchor="ctr">
            <a:normAutofit/>
          </a:bodyPr>
          <a:lstStyle>
            <a:lvl1pPr algn="l">
              <a:defRPr sz="2600"/>
            </a:lvl1pPr>
          </a:lstStyle>
          <a:p>
            <a:r>
              <a:rPr lang="en-GB" noProof="0" dirty="0"/>
              <a:t>Subheading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F87E811-05D3-48C2-8FF4-386C018BBE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9738" y="2528741"/>
            <a:ext cx="11352212" cy="242599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Overview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05311203-4C81-4D45-9EF5-B843D1D5F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36th DAAAM International Symposium – Virtual Edition | Intelligent Manufacturing &amp; Automation: Digitalisation as a new development wave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0A254B31-6117-453D-9970-2479E48BB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40E6-5147-4048-8648-74966E0AD20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5B09587C-5936-4FEC-9FBB-55FC364306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9738" y="5034750"/>
            <a:ext cx="11352212" cy="1347000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5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noProof="0" dirty="0"/>
              <a:t>Optional information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906D31-9BA9-4DA0-B151-712BDF730F2C}"/>
              </a:ext>
            </a:extLst>
          </p:cNvPr>
          <p:cNvGrpSpPr/>
          <p:nvPr userDrawn="1"/>
        </p:nvGrpSpPr>
        <p:grpSpPr>
          <a:xfrm>
            <a:off x="10194646" y="206166"/>
            <a:ext cx="1590020" cy="720000"/>
            <a:chOff x="10194646" y="206166"/>
            <a:chExt cx="1590020" cy="720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69A2BAF-62EC-4F01-B39F-929816E756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646" y="206166"/>
              <a:ext cx="720000" cy="720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C97707D-8BBA-4AC8-A47C-63E6ADA4BA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7" t="5501" r="6925" b="6999"/>
            <a:stretch/>
          </p:blipFill>
          <p:spPr>
            <a:xfrm>
              <a:off x="11065225" y="206166"/>
              <a:ext cx="719441" cy="72000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4A2F07E-A56B-4DE4-9726-9BF6CFE95D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83054" y="3854370"/>
            <a:ext cx="3108946" cy="300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32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413F9-907F-4D53-8966-93646EA9F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000" y="274926"/>
            <a:ext cx="9304436" cy="382299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E66CD1-A7A7-457C-8758-A8A7ED186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0B73725-B3AA-4B3D-8298-6071CA498C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000" y="670693"/>
            <a:ext cx="9306190" cy="224657"/>
          </a:xfrm>
        </p:spPr>
        <p:txBody>
          <a:bodyPr tIns="0" bIns="0" anchor="ctr"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F1772625-9EF4-4F52-A91C-EFCD3A93F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36th DAAAM International Symposium – Virtual Edition | Intelligent Manufacturing &amp; Automation: Digitalisation as a new development wave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55D4F345-BAED-42FF-B729-030D4315F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40E6-5147-4048-8648-74966E0AD208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44163A-B32C-4308-BD55-9FADEB24C928}"/>
              </a:ext>
            </a:extLst>
          </p:cNvPr>
          <p:cNvGrpSpPr/>
          <p:nvPr userDrawn="1"/>
        </p:nvGrpSpPr>
        <p:grpSpPr>
          <a:xfrm>
            <a:off x="10194646" y="206166"/>
            <a:ext cx="1590020" cy="720000"/>
            <a:chOff x="10194646" y="206166"/>
            <a:chExt cx="1590020" cy="720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E13A576-D792-4E39-9012-CB74BA1E8E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646" y="206166"/>
              <a:ext cx="720000" cy="720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200021B-23B2-4024-B16F-274AD58B80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7" t="5501" r="6925" b="6999"/>
            <a:stretch/>
          </p:blipFill>
          <p:spPr>
            <a:xfrm>
              <a:off x="11065225" y="206166"/>
              <a:ext cx="719441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30483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Columns) 1/2+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36AFB-250D-4FB1-8764-1FBE4473A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000" y="274926"/>
            <a:ext cx="9310111" cy="382299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F4D701-6A87-455F-8188-B41A311F3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692" y="1140552"/>
            <a:ext cx="5545667" cy="5241198"/>
          </a:xfrm>
        </p:spPr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CD423C-4DAA-4EF0-BC5E-82ACCF7E4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8534" y="1140552"/>
            <a:ext cx="5545667" cy="5241198"/>
          </a:xfrm>
        </p:spPr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D49B8975-4F2F-4290-90BC-FB160B844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36th DAAAM International Symposium – Virtual Edition | Intelligent Manufacturing &amp; Automation: Digitalisation as a new development wave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127D97C-D0B1-41D2-9B70-1D1C556EC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40E6-5147-4048-8648-74966E0AD20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ADABB25-2EE0-4A9E-AED9-66A6A089FC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000" y="670693"/>
            <a:ext cx="9311866" cy="224657"/>
          </a:xfrm>
        </p:spPr>
        <p:txBody>
          <a:bodyPr tIns="0" bIns="0" anchor="ctr"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6ECA66-60AA-4BFE-AEA4-9F7ABC139262}"/>
              </a:ext>
            </a:extLst>
          </p:cNvPr>
          <p:cNvGrpSpPr/>
          <p:nvPr userDrawn="1"/>
        </p:nvGrpSpPr>
        <p:grpSpPr>
          <a:xfrm>
            <a:off x="10194646" y="206166"/>
            <a:ext cx="1590020" cy="720000"/>
            <a:chOff x="10194646" y="206166"/>
            <a:chExt cx="1590020" cy="720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A54B08-8CEC-4D28-8B11-BB543730E3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646" y="206166"/>
              <a:ext cx="720000" cy="720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D4AB7C4-8C56-4012-8B2E-CA51D12FA5A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7" t="5501" r="6925" b="6999"/>
            <a:stretch/>
          </p:blipFill>
          <p:spPr>
            <a:xfrm>
              <a:off x="11065225" y="206166"/>
              <a:ext cx="719441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821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Columns) 2/3+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36AFB-250D-4FB1-8764-1FBE4473A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000" y="274926"/>
            <a:ext cx="9287626" cy="382299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F4D701-6A87-455F-8188-B41A311F3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692" y="1140552"/>
            <a:ext cx="7673280" cy="5241198"/>
          </a:xfrm>
        </p:spPr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CD423C-4DAA-4EF0-BC5E-82ACCF7E4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0892" y="1140552"/>
            <a:ext cx="3553309" cy="5241198"/>
          </a:xfrm>
        </p:spPr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D49B8975-4F2F-4290-90BC-FB160B844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36th DAAAM International Symposium – Virtual Edition | Intelligent Manufacturing &amp; Automation: Digitalisation as a new development wave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8127D97C-D0B1-41D2-9B70-1D1C556EC8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40E6-5147-4048-8648-74966E0AD20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ADABB25-2EE0-4A9E-AED9-66A6A089FC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000" y="670693"/>
            <a:ext cx="9289377" cy="224657"/>
          </a:xfrm>
        </p:spPr>
        <p:txBody>
          <a:bodyPr tIns="0" bIns="0" anchor="ctr"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B6A1F1-4E68-4A1A-8981-07868F8AD7FE}"/>
              </a:ext>
            </a:extLst>
          </p:cNvPr>
          <p:cNvGrpSpPr/>
          <p:nvPr userDrawn="1"/>
        </p:nvGrpSpPr>
        <p:grpSpPr>
          <a:xfrm>
            <a:off x="10194646" y="206166"/>
            <a:ext cx="1590020" cy="720000"/>
            <a:chOff x="10194646" y="206166"/>
            <a:chExt cx="1590020" cy="7200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12EBDE3-F7D1-4F98-978E-C24E5535D1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646" y="206166"/>
              <a:ext cx="720000" cy="720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175F2AB-9CBD-4B57-90E6-2C799D59664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7" t="5501" r="6925" b="6999"/>
            <a:stretch/>
          </p:blipFill>
          <p:spPr>
            <a:xfrm>
              <a:off x="11065225" y="206166"/>
              <a:ext cx="719441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932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413F9-907F-4D53-8966-93646EA9F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000" y="274926"/>
            <a:ext cx="9304436" cy="382299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0B73725-B3AA-4B3D-8298-6071CA498C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000" y="670693"/>
            <a:ext cx="9306190" cy="224657"/>
          </a:xfrm>
        </p:spPr>
        <p:txBody>
          <a:bodyPr tIns="0" bIns="0" anchor="ctr"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F1772625-9EF4-4F52-A91C-EFCD3A93F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36th DAAAM International Symposium – Virtual Edition | Intelligent Manufacturing &amp; Automation: Digitalisation as a new development wave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55D4F345-BAED-42FF-B729-030D4315F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40E6-5147-4048-8648-74966E0AD208}" type="slidenum">
              <a:rPr lang="en-GB" noProof="0" smtClean="0"/>
              <a:pPr/>
              <a:t>‹#›</a:t>
            </a:fld>
            <a:endParaRPr lang="en-GB" noProof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7A1E32-9A13-4FA3-9048-9B758F885676}"/>
              </a:ext>
            </a:extLst>
          </p:cNvPr>
          <p:cNvGrpSpPr/>
          <p:nvPr userDrawn="1"/>
        </p:nvGrpSpPr>
        <p:grpSpPr>
          <a:xfrm>
            <a:off x="10194646" y="206166"/>
            <a:ext cx="1590020" cy="720000"/>
            <a:chOff x="10194646" y="206166"/>
            <a:chExt cx="1590020" cy="720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CB1C187-7096-49EB-82FB-6EB763B8F9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646" y="206166"/>
              <a:ext cx="720000" cy="72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6487945-92CB-4FCE-9EA5-B5CC5488193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7" t="5501" r="6925" b="6999"/>
            <a:stretch/>
          </p:blipFill>
          <p:spPr>
            <a:xfrm>
              <a:off x="11065225" y="206166"/>
              <a:ext cx="719441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40150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(withou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413F9-907F-4D53-8966-93646EA9F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E66CD1-A7A7-457C-8758-A8A7ED186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0B73725-B3AA-4B3D-8298-6071CA498C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000" y="670693"/>
            <a:ext cx="11342138" cy="224657"/>
          </a:xfrm>
        </p:spPr>
        <p:txBody>
          <a:bodyPr tIns="0" bIns="0" anchor="ctr">
            <a:noAutofit/>
          </a:bodyPr>
          <a:lstStyle>
            <a:lvl1pPr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F1772625-9EF4-4F52-A91C-EFCD3A93F4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36th DAAAM International Symposium – Virtual Edition | Intelligent Manufacturing &amp; Automation: Digitalisation as a new development wave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55D4F345-BAED-42FF-B729-030D4315F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40E6-5147-4048-8648-74966E0AD20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736405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0FACE52-C182-465A-AE23-CCB04CCF9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274926"/>
            <a:ext cx="11340000" cy="382299"/>
          </a:xfrm>
          <a:prstGeom prst="rect">
            <a:avLst/>
          </a:prstGeom>
        </p:spPr>
        <p:txBody>
          <a:bodyPr vert="horz" lIns="91440" tIns="0" rIns="91440" bIns="0" rtlCol="0" anchor="ctr">
            <a:normAutofit/>
          </a:bodyPr>
          <a:lstStyle/>
          <a:p>
            <a:r>
              <a:rPr lang="en-GB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062D52-7AD3-44FF-A6FA-50E559B96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000" y="1145137"/>
            <a:ext cx="11340000" cy="523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Mastertextformat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AD8CF8-22E8-4030-BAFB-72D2A075A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000" y="6493698"/>
            <a:ext cx="10577280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36th DAAAM International Symposium – Virtual Edition | Intelligent Manufacturing &amp; Automation: Digitalisation as a new development wave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6353F49-14C3-4646-A50D-A5CAC446E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3894" y="6493698"/>
            <a:ext cx="682105" cy="227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F40E6-5147-4048-8648-74966E0AD20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5101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8" r:id="rId2"/>
    <p:sldLayoutId id="2147483669" r:id="rId3"/>
    <p:sldLayoutId id="2147483671" r:id="rId4"/>
    <p:sldLayoutId id="2147483673" r:id="rId5"/>
    <p:sldLayoutId id="2147483672" r:id="rId6"/>
    <p:sldLayoutId id="2147483650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79388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438" indent="-149225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213" indent="-1460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orient="horz" pos="2387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754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ECE6E20-B371-4053-BD8D-E4964C93B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738" y="1303574"/>
            <a:ext cx="11340000" cy="1147229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64A70FEA-9824-4082-9B85-EBF03C5C55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33FBFD0-A96D-43CF-918A-74338DFAA9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Presented by: 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2A51564-5F1C-4F0F-98CF-CA263E5A4B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/>
              <a:t>30th – 31st October, 2025</a:t>
            </a:r>
            <a:endParaRPr lang="en-GB" noProof="0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6D5BD04-4CF1-4374-9759-B8610F130FE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GB" dirty="0"/>
              <a:t>36th DAAAM International Symposium| Hosted by Vienna University of Technology, Vienna, Austria, EU</a:t>
            </a:r>
            <a:endParaRPr lang="en-GB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A249EF-E0A9-4B18-885D-E656F424E0D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noProof="0" dirty="0"/>
              <a:t>Paper Authors: </a:t>
            </a:r>
          </a:p>
        </p:txBody>
      </p:sp>
    </p:spTree>
    <p:extLst>
      <p:ext uri="{BB962C8B-B14F-4D97-AF65-F5344CB8AC3E}">
        <p14:creationId xmlns:p14="http://schemas.microsoft.com/office/powerpoint/2010/main" val="371896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E4A26-7052-49B9-B414-E798277F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E5EEE-B443-4534-84C1-8D0C196A1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6575" indent="-536575">
              <a:buFont typeface="+mj-lt"/>
              <a:buAutoNum type="arabicParenR"/>
            </a:pPr>
            <a:r>
              <a:rPr lang="en-GB" dirty="0"/>
              <a:t>Content</a:t>
            </a:r>
          </a:p>
          <a:p>
            <a:pPr marL="536575" indent="-536575">
              <a:buFont typeface="+mj-lt"/>
              <a:buAutoNum type="arabicParenR"/>
            </a:pPr>
            <a:r>
              <a:rPr lang="en-GB" dirty="0"/>
              <a:t>Content</a:t>
            </a:r>
          </a:p>
          <a:p>
            <a:pPr marL="536575" indent="-536575">
              <a:buFont typeface="+mj-lt"/>
              <a:buAutoNum type="arabicParenR"/>
            </a:pPr>
            <a:r>
              <a:rPr lang="en-GB" dirty="0"/>
              <a:t>Content</a:t>
            </a:r>
          </a:p>
          <a:p>
            <a:pPr marL="536575" indent="-536575">
              <a:buFont typeface="+mj-lt"/>
              <a:buAutoNum type="arabicParenR"/>
            </a:pPr>
            <a:r>
              <a:rPr lang="en-GB" dirty="0"/>
              <a:t>Content</a:t>
            </a:r>
          </a:p>
          <a:p>
            <a:pPr marL="536575" indent="-536575">
              <a:buFont typeface="+mj-lt"/>
              <a:buAutoNum type="arabicParenR"/>
            </a:pPr>
            <a:r>
              <a:rPr lang="en-GB" dirty="0"/>
              <a:t>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57CBD-76C6-4F36-BAA9-0BA33BD2B1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D817F-33E1-4E2E-AF2D-353CF9F12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36th DAAAM International Symposium – Virtual Edition | Intelligent Manufacturing &amp; Automation: Digitalisation as a new development wave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8C8AB-7877-4F36-AFCF-B0C1F7A6D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F40E6-5147-4048-8648-74966E0AD208}" type="slidenum">
              <a:rPr lang="en-GB" noProof="0" smtClean="0"/>
              <a:pPr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7281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D08F44-9E96-43FB-9FEB-4FD503954F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1C34E7F-FE67-48FF-9E78-C92F76DC0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48916-2E0D-453E-91BA-B952BE441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36th DAAAM International Symposium – Virtual Edition | Intelligent Manufacturing &amp; Automation: Digitalisation as a new development wave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D512B-4E60-41F5-A7D7-B619CF5DA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F40E6-5147-4048-8648-74966E0AD208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25C667-F23E-4B03-B586-0A6506D9B4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35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8BF402-F359-43F3-BAA2-883FFB94A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A47B05-CFAE-4860-96AD-2B82CA69D4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F76A975-4660-4630-A28A-672E81F3F7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47DAF-74F6-4DD6-908B-0FCBC561C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36th DAAAM International Symposium – Virtual Edition | Intelligent Manufacturing &amp; Automation: Digitalisation as a new development wave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CD76E-AED2-46F9-8C6D-131BB7A2D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F40E6-5147-4048-8648-74966E0AD208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AE73EED-CFF2-4ABA-B5CD-8C9265597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18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1D479-2B62-48E3-A0DA-9716C8113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9DB75-F060-47F7-B0DF-DBDCCC6E6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62FE-A9F3-45C8-9B15-55D2224EC2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0B1F6-E796-4D61-AE41-DCE805974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36th DAAAM International Symposium – Virtual Edition | Intelligent Manufacturing &amp; Automation: Digitalisation as a new development wave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E79B9-EB12-412A-8555-0170D696E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8F40E6-5147-4048-8648-74966E0AD208}" type="slidenum">
              <a:rPr lang="en-GB" noProof="0" smtClean="0"/>
              <a:pPr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36739724"/>
      </p:ext>
    </p:extLst>
  </p:cSld>
  <p:clrMapOvr>
    <a:masterClrMapping/>
  </p:clrMapOvr>
</p:sld>
</file>

<file path=ppt/theme/theme1.xml><?xml version="1.0" encoding="utf-8"?>
<a:theme xmlns:a="http://schemas.openxmlformats.org/drawingml/2006/main" name="Project">
  <a:themeElements>
    <a:clrScheme name="FORESIGHT">
      <a:dk1>
        <a:srgbClr val="3C3C3C"/>
      </a:dk1>
      <a:lt1>
        <a:sysClr val="window" lastClr="FFFFFF"/>
      </a:lt1>
      <a:dk2>
        <a:srgbClr val="646464"/>
      </a:dk2>
      <a:lt2>
        <a:srgbClr val="E7E6E6"/>
      </a:lt2>
      <a:accent1>
        <a:srgbClr val="003184"/>
      </a:accent1>
      <a:accent2>
        <a:srgbClr val="E00013"/>
      </a:accent2>
      <a:accent3>
        <a:srgbClr val="003184"/>
      </a:accent3>
      <a:accent4>
        <a:srgbClr val="003184"/>
      </a:accent4>
      <a:accent5>
        <a:srgbClr val="00B0F0"/>
      </a:accent5>
      <a:accent6>
        <a:srgbClr val="83E9E9"/>
      </a:accent6>
      <a:hlink>
        <a:srgbClr val="888888"/>
      </a:hlink>
      <a:folHlink>
        <a:srgbClr val="F07D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114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Project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DAAAM Int. Vienna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DAAAM Presentation Template</dc:title>
  <dc:creator>DAAAM International Vienna</dc:creator>
  <cp:lastModifiedBy>DAAAM International Vienna</cp:lastModifiedBy>
  <cp:revision>186</cp:revision>
  <dcterms:created xsi:type="dcterms:W3CDTF">2019-05-16T10:14:01Z</dcterms:created>
  <dcterms:modified xsi:type="dcterms:W3CDTF">2025-03-24T20:19:29Z</dcterms:modified>
</cp:coreProperties>
</file>